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5" r:id="rId3"/>
    <p:sldId id="256" r:id="rId4"/>
    <p:sldId id="264" r:id="rId5"/>
    <p:sldId id="257" r:id="rId6"/>
    <p:sldId id="267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679E2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A95A1-3153-4F63-AD1C-99C6C1DB9BFD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388AB-E72E-4934-BF5C-A8EE5A375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388AB-E72E-4934-BF5C-A8EE5A375A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388AB-E72E-4934-BF5C-A8EE5A375A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67097-7902-482E-BB35-26665381591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67097-7902-482E-BB35-26665381591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3B1BB-C33B-4762-8319-536CE9A58D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388AB-E72E-4934-BF5C-A8EE5A375A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947D4-205C-4AB1-8290-8623D98AF6E6}" type="datetimeFigureOut">
              <a:rPr lang="en-US" smtClean="0"/>
              <a:pPr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8D97E-A284-4D46-AC1A-EE131E759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split orient="vert"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  <a:latin typeface="Franklin Gothic Demi" pitchFamily="34" charset="0"/>
              </a:rPr>
              <a:t>Welcome To Our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-76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Sing praises to Jehovah, O you saints of His, and give thanks at the memory of His holiness. </a:t>
            </a:r>
          </a:p>
          <a:p>
            <a:endParaRPr lang="en-US" sz="32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ulio César\Mis documentos\Mis imágenes\TEMPLATES 2\Galaxy-Blu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229600" cy="1069975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Faith of Abraham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1828799"/>
            <a:ext cx="6477000" cy="1821597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</a:t>
            </a:r>
            <a:r>
              <a:rPr lang="en-US" sz="4800" dirty="0" smtClean="0">
                <a:solidFill>
                  <a:srgbClr val="CC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4:17-22</a:t>
            </a:r>
            <a:endParaRPr lang="en-US" sz="4800" dirty="0">
              <a:solidFill>
                <a:srgbClr val="CC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C:\Documents and Settings\Julio César\Mis documentos\Mis imágenes\Pictures\Moria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670628"/>
            <a:ext cx="2743200" cy="29783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57400" y="2860137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.2:17-24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ulio César\Mis documentos\Mis imágenes\TEMPLATES 2\Galaxy-Blu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Genesis 22 - What </a:t>
            </a:r>
            <a:r>
              <a:rPr lang="en-US" u="sng" dirty="0">
                <a:solidFill>
                  <a:schemeClr val="bg1"/>
                </a:solidFill>
              </a:rPr>
              <a:t>Didn’t</a:t>
            </a:r>
            <a:r>
              <a:rPr lang="en-US" dirty="0">
                <a:solidFill>
                  <a:schemeClr val="bg1"/>
                </a:solidFill>
              </a:rPr>
              <a:t> Happen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6388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it Off, Procrastinate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Don’t Understand Lord, Unclear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Argue and Dispute With Human Reasoning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Love My Son TOO Much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Out Good, Then Quit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Excuses: Tired, Old, Busy, Tied Up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Preacher Told Me Different</a:t>
            </a:r>
          </a:p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Believe, Faith Only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ulio César\Mis documentos\Mis imágenes\Pictures\Moriah.jpg"/>
          <p:cNvPicPr>
            <a:picLocks noChangeAspect="1" noChangeArrowheads="1"/>
          </p:cNvPicPr>
          <p:nvPr/>
        </p:nvPicPr>
        <p:blipFill>
          <a:blip r:embed="rId3" cstate="print">
            <a:lum bright="-6000" contrast="15000"/>
          </a:blip>
          <a:srcRect/>
          <a:stretch>
            <a:fillRect/>
          </a:stretch>
        </p:blipFill>
        <p:spPr bwMode="auto">
          <a:xfrm>
            <a:off x="0" y="24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76200" y="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Genesis 22                   What Did Happen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762000"/>
            <a:ext cx="3200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Listening</a:t>
            </a:r>
          </a:p>
          <a:p>
            <a:r>
              <a:rPr lang="en-US" sz="4400" dirty="0">
                <a:solidFill>
                  <a:srgbClr val="FFFF00"/>
                </a:solidFill>
              </a:rPr>
              <a:t>Faith</a:t>
            </a:r>
          </a:p>
          <a:p>
            <a:r>
              <a:rPr lang="en-US" sz="4400" dirty="0">
                <a:solidFill>
                  <a:srgbClr val="FFFF00"/>
                </a:solidFill>
              </a:rPr>
              <a:t>Obedience</a:t>
            </a:r>
          </a:p>
          <a:p>
            <a:r>
              <a:rPr lang="en-US" sz="4400" dirty="0">
                <a:solidFill>
                  <a:srgbClr val="FFFF00"/>
                </a:solidFill>
              </a:rPr>
              <a:t>Trust</a:t>
            </a:r>
          </a:p>
          <a:p>
            <a:r>
              <a:rPr lang="en-US" sz="4400" dirty="0">
                <a:solidFill>
                  <a:srgbClr val="FFFF00"/>
                </a:solidFill>
              </a:rPr>
              <a:t>Confidence</a:t>
            </a:r>
          </a:p>
          <a:p>
            <a:r>
              <a:rPr lang="en-US" sz="4400" dirty="0">
                <a:solidFill>
                  <a:srgbClr val="FFFF00"/>
                </a:solidFill>
              </a:rPr>
              <a:t>Submit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Julio César\Mis documentos\Mis imágenes\Pictures\Moriah.jpg"/>
          <p:cNvPicPr>
            <a:picLocks noChangeAspect="1" noChangeArrowheads="1"/>
          </p:cNvPicPr>
          <p:nvPr/>
        </p:nvPicPr>
        <p:blipFill>
          <a:blip r:embed="rId3" cstate="print">
            <a:lum bright="-6000" contrast="1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76200" y="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Genesis 22                   What Did Happen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09600"/>
            <a:ext cx="8458200" cy="6248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Vs.1, A Test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Vs.2, Clear Instructions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Vs.3, Very Early Morning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Vs.4,  Time to Think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Vs.5, The Opinion of Abraham, Heb.11:17-19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Vs.6, Made Preparations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Vs.7, A Very Hard Question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Vs.8, Wisdom of the answer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Vs.9-10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Dead in the Mind of Abraham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Vs.11-12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He passed the Test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Vs.13-14, Jehovah Provides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Vs.15-18, God Blesses the Faith of Abraham.</a:t>
            </a:r>
          </a:p>
          <a:p>
            <a:endParaRPr lang="en-US" sz="2800" b="1" dirty="0" smtClean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ulio César\Mis documentos\Mis imágenes\TEMPLATES 2\Galaxy-Blue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8" y="304800"/>
            <a:ext cx="8915400" cy="541337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5400" b="1" dirty="0">
                <a:ln w="50800"/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Do You Have Faith In God?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09372"/>
            <a:ext cx="87630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3600" b="1" dirty="0">
                <a:solidFill>
                  <a:srgbClr val="FFFF00"/>
                </a:solidFill>
              </a:rPr>
              <a:t>Hear the Gospel of Christ, </a:t>
            </a:r>
            <a:r>
              <a:rPr lang="en-US" b="1" dirty="0">
                <a:solidFill>
                  <a:srgbClr val="FFFF00"/>
                </a:solidFill>
              </a:rPr>
              <a:t>Rom.10:17</a:t>
            </a: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3600" b="1" dirty="0">
                <a:solidFill>
                  <a:srgbClr val="FFFF00"/>
                </a:solidFill>
              </a:rPr>
              <a:t>Believe in Jesus Christ,  </a:t>
            </a:r>
            <a:r>
              <a:rPr lang="en-US" b="1" dirty="0">
                <a:solidFill>
                  <a:srgbClr val="FFFF00"/>
                </a:solidFill>
              </a:rPr>
              <a:t>Jn.3:16</a:t>
            </a:r>
            <a:endParaRPr lang="en-US" sz="800" b="1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3600" b="1" dirty="0">
                <a:solidFill>
                  <a:srgbClr val="FFFF00"/>
                </a:solidFill>
              </a:rPr>
              <a:t>Repent and Turn to God</a:t>
            </a:r>
            <a:r>
              <a:rPr lang="en-US" b="1" dirty="0">
                <a:solidFill>
                  <a:srgbClr val="FFFF00"/>
                </a:solidFill>
              </a:rPr>
              <a:t>, Luke </a:t>
            </a:r>
            <a:r>
              <a:rPr lang="en-US" b="1" dirty="0" smtClean="0">
                <a:solidFill>
                  <a:srgbClr val="FFFF00"/>
                </a:solidFill>
              </a:rPr>
              <a:t>13:5</a:t>
            </a:r>
            <a:endParaRPr lang="en-US" b="1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3600" b="1" dirty="0">
                <a:solidFill>
                  <a:srgbClr val="FFFF00"/>
                </a:solidFill>
              </a:rPr>
              <a:t>Confess Jesus Before Men</a:t>
            </a:r>
            <a:r>
              <a:rPr lang="en-US" b="1" dirty="0">
                <a:solidFill>
                  <a:srgbClr val="FFFF00"/>
                </a:solidFill>
              </a:rPr>
              <a:t>,  </a:t>
            </a:r>
            <a:r>
              <a:rPr lang="en-US" b="1" dirty="0" smtClean="0">
                <a:solidFill>
                  <a:srgbClr val="FFFF00"/>
                </a:solidFill>
              </a:rPr>
              <a:t>Matt.10:32</a:t>
            </a:r>
            <a:endParaRPr lang="en-US" b="1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AutoNum type="arabicPeriod"/>
            </a:pPr>
            <a:r>
              <a:rPr lang="en-US" sz="3600" b="1" dirty="0">
                <a:solidFill>
                  <a:srgbClr val="FFFF00"/>
                </a:solidFill>
              </a:rPr>
              <a:t>Baptized For Forgiveness, </a:t>
            </a:r>
            <a:r>
              <a:rPr lang="en-US" b="1" dirty="0">
                <a:solidFill>
                  <a:srgbClr val="FFFF00"/>
                </a:solidFill>
              </a:rPr>
              <a:t>Acts </a:t>
            </a:r>
            <a:r>
              <a:rPr lang="en-US" b="1" dirty="0" smtClean="0">
                <a:solidFill>
                  <a:srgbClr val="FFFF00"/>
                </a:solidFill>
              </a:rPr>
              <a:t>22:16</a:t>
            </a:r>
            <a:endParaRPr lang="en-US" b="1" dirty="0">
              <a:solidFill>
                <a:srgbClr val="FFFF00"/>
              </a:solidFill>
            </a:endParaRPr>
          </a:p>
          <a:p>
            <a:pPr marL="609600" indent="-609600">
              <a:lnSpc>
                <a:spcPct val="90000"/>
              </a:lnSpc>
              <a:buClr>
                <a:srgbClr val="FFFF00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FF00"/>
                </a:solidFill>
              </a:rPr>
              <a:t>         ---------------------------------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Grow and Seek The Lord</a:t>
            </a:r>
            <a:r>
              <a:rPr lang="en-US" sz="4000" b="1" dirty="0">
                <a:solidFill>
                  <a:schemeClr val="bg1"/>
                </a:solidFill>
              </a:rPr>
              <a:t>,  </a:t>
            </a:r>
            <a:r>
              <a:rPr lang="en-US" b="1" dirty="0">
                <a:solidFill>
                  <a:schemeClr val="bg1"/>
                </a:solidFill>
              </a:rPr>
              <a:t>Col.3:1-4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</a:rPr>
              <a:t>2</a:t>
            </a:r>
            <a:r>
              <a:rPr lang="en-US" sz="3600" b="1" baseline="30000" dirty="0">
                <a:solidFill>
                  <a:schemeClr val="bg1"/>
                </a:solidFill>
              </a:rPr>
              <a:t>nd</a:t>
            </a:r>
            <a:r>
              <a:rPr lang="en-US" sz="3600" b="1" dirty="0">
                <a:solidFill>
                  <a:schemeClr val="bg1"/>
                </a:solidFill>
              </a:rPr>
              <a:t> Law of Pardon If We Err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sz="3600" b="1" dirty="0">
                <a:solidFill>
                  <a:schemeClr val="bg1"/>
                </a:solidFill>
              </a:rPr>
              <a:t>Repent and Pray God</a:t>
            </a:r>
            <a:r>
              <a:rPr lang="en-US" b="1" dirty="0">
                <a:solidFill>
                  <a:schemeClr val="bg1"/>
                </a:solidFill>
              </a:rPr>
              <a:t>  Acts 8:22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utoUpdateAnimBg="0"/>
      <p:bldP spid="12291" grpId="0" build="p" autoUpdateAnimBg="0" advAuto="10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CN5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985413" cy="6858000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228600"/>
            <a:ext cx="2057400" cy="1143000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chemeClr val="bg1"/>
                </a:solidFill>
                <a:latin typeface="Georgia" pitchFamily="18" charset="0"/>
              </a:rPr>
              <a:t>Thank You For Coming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3406914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C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www.sunnyhillcoc.com</a:t>
            </a:r>
            <a:endParaRPr lang="en-US" sz="4000" dirty="0">
              <a:solidFill>
                <a:srgbClr val="FFC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xtured template_Wine Segoe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249</Words>
  <Application>Microsoft Office PowerPoint</Application>
  <PresentationFormat>On-screen Show (4:3)</PresentationFormat>
  <Paragraphs>51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1_Textured template_Wine Segoe</vt:lpstr>
      <vt:lpstr>PowerPoint Presentation</vt:lpstr>
      <vt:lpstr>The Great Faith of Abraham</vt:lpstr>
      <vt:lpstr>Genesis 22 - What Didn’t Happen</vt:lpstr>
      <vt:lpstr>PowerPoint Presentation</vt:lpstr>
      <vt:lpstr>PowerPoint Presentation</vt:lpstr>
      <vt:lpstr>Do You Have Faith In God?</vt:lpstr>
      <vt:lpstr>Thank You For Coming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Faith of Abraham</dc:title>
  <dc:creator>Owner</dc:creator>
  <cp:lastModifiedBy>Danny McKibben</cp:lastModifiedBy>
  <cp:revision>77</cp:revision>
  <dcterms:created xsi:type="dcterms:W3CDTF">2010-04-17T16:51:59Z</dcterms:created>
  <dcterms:modified xsi:type="dcterms:W3CDTF">2017-10-19T21:40:11Z</dcterms:modified>
</cp:coreProperties>
</file>